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39"/>
  </p:notesMasterIdLst>
  <p:sldIdLst>
    <p:sldId id="261" r:id="rId2"/>
    <p:sldId id="256" r:id="rId3"/>
    <p:sldId id="258" r:id="rId4"/>
    <p:sldId id="257" r:id="rId5"/>
    <p:sldId id="303" r:id="rId6"/>
    <p:sldId id="304" r:id="rId7"/>
    <p:sldId id="30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2" r:id="rId22"/>
    <p:sldId id="293" r:id="rId23"/>
    <p:sldId id="317" r:id="rId24"/>
    <p:sldId id="319" r:id="rId25"/>
    <p:sldId id="318" r:id="rId26"/>
    <p:sldId id="320" r:id="rId27"/>
    <p:sldId id="294" r:id="rId28"/>
    <p:sldId id="295" r:id="rId29"/>
    <p:sldId id="296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0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1A5A8-B6CB-40FA-8DCA-07EA42F48C86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D41F7-07C3-403F-B6F0-B1BBCDA111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56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41F7-07C3-403F-B6F0-B1BBCDA111A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091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41F7-07C3-403F-B6F0-B1BBCDA111A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007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D41F7-07C3-403F-B6F0-B1BBCDA111A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556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278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08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76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7807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342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892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39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49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55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12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61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95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8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103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0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77F4-ED06-4F58-AEA9-86D5AAC1DDE2}" type="datetimeFigureOut">
              <a:rPr lang="en-US" smtClean="0"/>
              <a:pPr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1DBE69-2F60-4AB1-9BBF-30C3D16B9C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32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sorgi.gov.in/web/index.php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7494" y="3290278"/>
            <a:ext cx="1007840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tUe</a:t>
            </a:r>
            <a:r>
              <a:rPr lang="en-US" sz="166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 </a:t>
            </a:r>
            <a:r>
              <a:rPr lang="en-US" sz="16600" b="1" dirty="0" err="1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iathdj.k</a:t>
            </a:r>
            <a:endParaRPr lang="en-US" sz="166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uti Dev 01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8514" y="1843728"/>
            <a:ext cx="94163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ukxfjd</a:t>
            </a:r>
            <a:r>
              <a:rPr lang="en-US" sz="8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 </a:t>
            </a:r>
            <a:r>
              <a:rPr lang="en-US" sz="8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iathdj.k</a:t>
            </a:r>
            <a:r>
              <a:rPr lang="en-US" sz="8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 </a:t>
            </a:r>
            <a:r>
              <a:rPr lang="en-US" sz="88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ruti Dev 010" pitchFamily="2" charset="0"/>
              </a:rPr>
              <a:t>iz.kkyh</a:t>
            </a:r>
            <a:endParaRPr lang="en-US" sz="8800" b="1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uti Dev 01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8420" y="272151"/>
            <a:ext cx="2680806" cy="17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45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" t="13946" r="1399" b="12733"/>
          <a:stretch/>
        </p:blipFill>
        <p:spPr>
          <a:xfrm>
            <a:off x="339463" y="886882"/>
            <a:ext cx="11423176" cy="4786042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1423348" y="3708680"/>
            <a:ext cx="3872552" cy="1329244"/>
          </a:xfrm>
          <a:prstGeom prst="wedgeRoundRectCallout">
            <a:avLst>
              <a:gd name="adj1" fmla="val 59385"/>
              <a:gd name="adj2" fmla="val 83135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Kruti Dev 010" pitchFamily="2" charset="0"/>
              </a:rPr>
              <a:t>LVsi&amp;9</a:t>
            </a:r>
            <a:r>
              <a:rPr lang="en-US" sz="44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fyax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pqusA</a:t>
            </a:r>
            <a:endParaRPr lang="en-US" sz="44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62" y="138746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 REGISTRATION (FORM-1)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06" y="362392"/>
            <a:ext cx="11689080" cy="58525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461878" y="2353376"/>
            <a:ext cx="9018922" cy="131692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8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800" b="1" u="sng" dirty="0" smtClean="0">
                <a:solidFill>
                  <a:srgbClr val="FF0000"/>
                </a:solidFill>
                <a:latin typeface="Kruti Dev 010" pitchFamily="2" charset="0"/>
              </a:rPr>
              <a:t>LVsi&amp;10</a:t>
            </a:r>
            <a:r>
              <a:rPr lang="en-US" sz="48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4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ruti Dev 010" pitchFamily="2" charset="0"/>
              </a:rPr>
              <a:t>iwjk</a:t>
            </a:r>
            <a:r>
              <a:rPr lang="en-US" sz="4800" b="1" dirty="0" smtClean="0">
                <a:solidFill>
                  <a:schemeClr val="tx1"/>
                </a:solidFill>
                <a:latin typeface="Kruti Dev 010" pitchFamily="2" charset="0"/>
              </a:rPr>
              <a:t> ¼igyk] e/; ,</a:t>
            </a:r>
            <a:r>
              <a:rPr lang="en-US" sz="48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4800" b="1" dirty="0" smtClean="0">
                <a:solidFill>
                  <a:schemeClr val="tx1"/>
                </a:solidFill>
                <a:latin typeface="Kruti Dev 010" pitchFamily="2" charset="0"/>
              </a:rPr>
              <a:t> vfUre½ </a:t>
            </a:r>
            <a:r>
              <a:rPr lang="en-US" sz="4800" b="1" dirty="0" err="1" smtClean="0">
                <a:solidFill>
                  <a:schemeClr val="tx1"/>
                </a:solidFill>
                <a:latin typeface="Kruti Dev 010" pitchFamily="2" charset="0"/>
              </a:rPr>
              <a:t>uke</a:t>
            </a:r>
            <a:r>
              <a:rPr lang="en-US" sz="4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r>
              <a:rPr lang="en-US" sz="4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endParaRPr lang="en-US" sz="48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3193143" y="1282700"/>
            <a:ext cx="1061357" cy="10414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42629" y="1282700"/>
            <a:ext cx="1061655" cy="10414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880600" y="1175657"/>
            <a:ext cx="482600" cy="11484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620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06" y="362392"/>
            <a:ext cx="11689080" cy="585259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454060" y="1909490"/>
            <a:ext cx="4337605" cy="1557610"/>
          </a:xfrm>
          <a:prstGeom prst="wedgeRoundRectCallout">
            <a:avLst>
              <a:gd name="adj1" fmla="val -69432"/>
              <a:gd name="adj2" fmla="val -4507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400" b="1" u="sng" dirty="0" smtClean="0">
                <a:solidFill>
                  <a:srgbClr val="FF0000"/>
                </a:solidFill>
                <a:latin typeface="Kruti Dev 010" pitchFamily="2" charset="0"/>
              </a:rPr>
              <a:t>LVsi&amp;11</a:t>
            </a:r>
            <a:r>
              <a:rPr lang="en-US" sz="44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vk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kkj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ua0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Hkjsa</a:t>
            </a:r>
            <a:r>
              <a:rPr lang="en-US" sz="4400" b="1" dirty="0">
                <a:solidFill>
                  <a:schemeClr val="tx1"/>
                </a:solidFill>
                <a:latin typeface="Kruti Dev 010" pitchFamily="2" charset="0"/>
              </a:rPr>
              <a:t> ¼;fn 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gks½A</a:t>
            </a:r>
            <a:endParaRPr lang="en-US" sz="4400" b="1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44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76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806" y="362392"/>
            <a:ext cx="11689080" cy="585259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727304" y="1871578"/>
            <a:ext cx="6156164" cy="1239921"/>
          </a:xfrm>
          <a:prstGeom prst="wedgeRoundRectCallout">
            <a:avLst>
              <a:gd name="adj1" fmla="val -87274"/>
              <a:gd name="adj2" fmla="val 6231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LVsi&amp;12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LFkku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Hkjsa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tgka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gqvk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40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13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" y="826849"/>
            <a:ext cx="11689080" cy="585259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845564" y="2268221"/>
            <a:ext cx="6117836" cy="1204382"/>
          </a:xfrm>
          <a:prstGeom prst="wedgeRoundRectCallout">
            <a:avLst>
              <a:gd name="adj1" fmla="val -21712"/>
              <a:gd name="adj2" fmla="val 10560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Kruti Dev 010" pitchFamily="2" charset="0"/>
              </a:rPr>
              <a:t>LVsi&amp;13</a:t>
            </a:r>
            <a:r>
              <a:rPr lang="en-US" sz="36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vLirky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uke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Hkjsa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;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vLirky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gqvk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8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82" t="15438" r="4755" b="7510"/>
          <a:stretch/>
        </p:blipFill>
        <p:spPr>
          <a:xfrm>
            <a:off x="204716" y="518610"/>
            <a:ext cx="11887200" cy="5636526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193248" y="2332654"/>
            <a:ext cx="6030252" cy="1426546"/>
          </a:xfrm>
          <a:prstGeom prst="wedgeRoundRectCallout">
            <a:avLst>
              <a:gd name="adj1" fmla="val -65513"/>
              <a:gd name="adj2" fmla="val 127449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LVsi&amp;14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firk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iwjk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¼igyk] e/; ,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vfUre½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uke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endParaRPr lang="en-US" sz="40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6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82" t="15438" r="4755" b="7510"/>
          <a:stretch/>
        </p:blipFill>
        <p:spPr>
          <a:xfrm>
            <a:off x="204716" y="518610"/>
            <a:ext cx="11887200" cy="563652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2252367" y="3072988"/>
            <a:ext cx="7922147" cy="1346611"/>
          </a:xfrm>
          <a:prstGeom prst="wedgeRoundRectCallout">
            <a:avLst>
              <a:gd name="adj1" fmla="val -39715"/>
              <a:gd name="adj2" fmla="val 135695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LVsi&amp;15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firk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vk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kkj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ua0]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bZ&amp;esy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vkbZ-Mh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- ,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eksckby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uEcj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¼;fn gks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½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4000" b="1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40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34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6" t="18266" r="4854" b="10536"/>
          <a:stretch/>
        </p:blipFill>
        <p:spPr>
          <a:xfrm>
            <a:off x="277612" y="866449"/>
            <a:ext cx="11300661" cy="494049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583925" y="2155116"/>
            <a:ext cx="5704033" cy="1400884"/>
          </a:xfrm>
          <a:prstGeom prst="wedgeRoundRectCallout">
            <a:avLst>
              <a:gd name="adj1" fmla="val -54928"/>
              <a:gd name="adj2" fmla="val -9988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LVsi&amp;16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ekrk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iwjk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¼igyk] e/; ,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vfUre½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uke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endParaRPr lang="en-US" sz="40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8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6" t="18266" r="4854" b="10536"/>
          <a:stretch/>
        </p:blipFill>
        <p:spPr>
          <a:xfrm>
            <a:off x="277612" y="866449"/>
            <a:ext cx="11300661" cy="494049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178461" y="2660388"/>
            <a:ext cx="8129409" cy="1352611"/>
          </a:xfrm>
          <a:prstGeom prst="wedgeRoundRectCallout">
            <a:avLst>
              <a:gd name="adj1" fmla="val -36362"/>
              <a:gd name="adj2" fmla="val -88225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LVsi&amp;17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ekrk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vk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kkj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ua0]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bZ&amp;esy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vkbZ-Mh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- ,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eksckby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uEcj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¼;fn gks½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4000" b="1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40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9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6" t="18266" r="4854" b="10536"/>
          <a:stretch/>
        </p:blipFill>
        <p:spPr>
          <a:xfrm>
            <a:off x="277612" y="866449"/>
            <a:ext cx="11300661" cy="4940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612" y="2682240"/>
            <a:ext cx="11300661" cy="2987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199323" y="1628547"/>
            <a:ext cx="7730827" cy="1470253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pPr algn="just"/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LVsi&amp;18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ds le;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ekrk&amp;firk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iwjk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irk ¼edku la[;k]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xyh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uke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Mkd?kj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ftyk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mi&amp;ftyk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xzke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uke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fiudksM½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32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r>
              <a:rPr lang="en-US" sz="3200" b="1" u="sng" dirty="0" smtClean="0">
                <a:solidFill>
                  <a:schemeClr val="tx1"/>
                </a:solidFill>
                <a:latin typeface="Kruti Dev 060 " pitchFamily="2" charset="0"/>
              </a:rPr>
              <a:t> 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14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0349" y="5942168"/>
            <a:ext cx="64558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 to </a:t>
            </a:r>
            <a:r>
              <a:rPr lang="en-US" sz="3600" dirty="0" smtClean="0">
                <a:hlinkClick r:id="rId2"/>
              </a:rPr>
              <a:t>http://crsorgi.gov.in</a:t>
            </a:r>
            <a:r>
              <a:rPr lang="en-US" sz="3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539" t="36189" r="27254" b="20262"/>
          <a:stretch/>
        </p:blipFill>
        <p:spPr>
          <a:xfrm>
            <a:off x="237820" y="1489650"/>
            <a:ext cx="5568802" cy="308426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384632" y="515008"/>
            <a:ext cx="4728888" cy="1861683"/>
          </a:xfrm>
          <a:prstGeom prst="wedgeRoundRectCallout">
            <a:avLst>
              <a:gd name="adj1" fmla="val -110610"/>
              <a:gd name="adj2" fmla="val 8241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500" b="1" u="sng" dirty="0" smtClean="0">
              <a:latin typeface="Kruti Dev 060 " pitchFamily="2" charset="0"/>
            </a:endParaRPr>
          </a:p>
          <a:p>
            <a:endParaRPr lang="en-US" sz="3500" b="1" u="sng" dirty="0">
              <a:latin typeface="Kruti Dev 060 " pitchFamily="2" charset="0"/>
            </a:endParaRPr>
          </a:p>
          <a:p>
            <a:r>
              <a:rPr lang="en-US" sz="3500" b="1" u="sng" dirty="0" smtClean="0">
                <a:solidFill>
                  <a:srgbClr val="FF0000"/>
                </a:solidFill>
                <a:latin typeface="Kruti Dev 010" pitchFamily="2" charset="0"/>
              </a:rPr>
              <a:t>LVsi&amp;1</a:t>
            </a:r>
          </a:p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crsorgi.gov.in</a:t>
            </a:r>
          </a:p>
          <a:p>
            <a:r>
              <a:rPr lang="en-US" sz="3500" dirty="0" err="1" smtClean="0">
                <a:latin typeface="Kruti Dev 010" pitchFamily="2" charset="0"/>
              </a:rPr>
              <a:t>ij</a:t>
            </a:r>
            <a:r>
              <a:rPr lang="en-US" sz="3500" dirty="0" smtClean="0">
                <a:latin typeface="Kruti Dev 010" pitchFamily="2" charset="0"/>
              </a:rPr>
              <a:t> </a:t>
            </a:r>
            <a:r>
              <a:rPr lang="en-US" sz="3500" dirty="0" err="1" smtClean="0">
                <a:latin typeface="Kruti Dev 010" pitchFamily="2" charset="0"/>
              </a:rPr>
              <a:t>ykWfxu</a:t>
            </a:r>
            <a:r>
              <a:rPr lang="en-US" sz="3500" dirty="0" smtClean="0">
                <a:latin typeface="Kruti Dev 010" pitchFamily="2" charset="0"/>
              </a:rPr>
              <a:t> </a:t>
            </a:r>
            <a:r>
              <a:rPr lang="en-US" sz="3500" dirty="0" err="1" smtClean="0">
                <a:latin typeface="Kruti Dev 010" pitchFamily="2" charset="0"/>
              </a:rPr>
              <a:t>djsaA</a:t>
            </a:r>
            <a:endParaRPr lang="en-US" sz="35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ruti Dev 010" pitchFamily="2" charset="0"/>
            </a:endParaRPr>
          </a:p>
          <a:p>
            <a:endParaRPr lang="en-US" sz="3500" b="1" u="sng" dirty="0" smtClean="0">
              <a:latin typeface="Kruti Dev 060 " pitchFamily="2" charset="0"/>
            </a:endParaRPr>
          </a:p>
          <a:p>
            <a:endParaRPr lang="en-US" sz="3500" b="1" u="sng" dirty="0">
              <a:latin typeface="Kruti Dev 060 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252" y="2690930"/>
            <a:ext cx="5663245" cy="32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5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2" t="13013" r="4756" b="6950"/>
          <a:stretch/>
        </p:blipFill>
        <p:spPr>
          <a:xfrm>
            <a:off x="436730" y="872200"/>
            <a:ext cx="11423176" cy="561345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123124" y="962542"/>
            <a:ext cx="7582976" cy="1653657"/>
          </a:xfrm>
          <a:prstGeom prst="wedgeRoundRectCallout">
            <a:avLst>
              <a:gd name="adj1" fmla="val -79038"/>
              <a:gd name="adj2" fmla="val -3630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3600" b="1" u="sng" dirty="0" smtClean="0">
                <a:solidFill>
                  <a:srgbClr val="FF0000"/>
                </a:solidFill>
                <a:latin typeface="Kruti Dev 010" pitchFamily="2" charset="0"/>
              </a:rPr>
              <a:t>LVsi&amp;19</a:t>
            </a:r>
            <a:r>
              <a:rPr lang="en-US" sz="36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ekrk&amp;firk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LFkk;h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irk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Hkjs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;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Åij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fn;k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irk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LFkkbZ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irk ,d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lgh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fu”kku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</a:p>
          <a:p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6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251068"/>
            <a:ext cx="11868505" cy="5601091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612562" y="2548294"/>
            <a:ext cx="5356938" cy="1515705"/>
          </a:xfrm>
          <a:prstGeom prst="wedgeRoundRectCallout">
            <a:avLst>
              <a:gd name="adj1" fmla="val -128318"/>
              <a:gd name="adj2" fmla="val 6671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LVsi&amp;20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vLirky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gksus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lwpuknkrk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ds :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f}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rh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cVu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A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10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251068"/>
            <a:ext cx="11868505" cy="5601091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103997" y="2287776"/>
            <a:ext cx="6305266" cy="1539981"/>
          </a:xfrm>
          <a:prstGeom prst="wedgeRoundRectCallout">
            <a:avLst>
              <a:gd name="adj1" fmla="val -31620"/>
              <a:gd name="adj2" fmla="val 15516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LVsi&amp;21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leLr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lwpuk,a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lgh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gksus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A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21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846" t="11051" r="4360" b="7987"/>
          <a:stretch/>
        </p:blipFill>
        <p:spPr bwMode="auto">
          <a:xfrm>
            <a:off x="396240" y="584775"/>
            <a:ext cx="11551920" cy="612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5303520" y="894491"/>
            <a:ext cx="6781800" cy="2940090"/>
          </a:xfrm>
          <a:prstGeom prst="wedgeRoundRectCallout">
            <a:avLst>
              <a:gd name="adj1" fmla="val -75486"/>
              <a:gd name="adj2" fmla="val -2663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?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kj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gqvk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?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kj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p;fur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djrs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, ?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kj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irs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lEcfU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tkudkjh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xyh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ua0]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Mkd?kj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miftyk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ftyk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izns”k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o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fiudksM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lfgr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iw.kZ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fooj.k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" y="0"/>
            <a:ext cx="5974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;</a:t>
            </a:r>
            <a:r>
              <a:rPr lang="en-US" sz="4000" b="1" dirty="0" err="1">
                <a:solidFill>
                  <a:srgbClr val="C00000"/>
                </a:solidFill>
                <a:latin typeface="Kruti Dev 010" pitchFamily="2" charset="0"/>
              </a:rPr>
              <a:t>fn</a:t>
            </a:r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ruti Dev 010" pitchFamily="2" charset="0"/>
              </a:rPr>
              <a:t>cPps</a:t>
            </a:r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tUe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?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kj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ij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gqvk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gS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\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3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72" t="13013" r="4756" b="6950"/>
          <a:stretch/>
        </p:blipFill>
        <p:spPr>
          <a:xfrm>
            <a:off x="436730" y="872200"/>
            <a:ext cx="11423176" cy="561345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151480" y="2861186"/>
            <a:ext cx="7298992" cy="1775091"/>
          </a:xfrm>
          <a:prstGeom prst="wedgeRoundRectCallout">
            <a:avLst>
              <a:gd name="adj1" fmla="val -98663"/>
              <a:gd name="adj2" fmla="val 5232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lwpuknkrk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LFkk;h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irk o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orZeku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irk ,d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gks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slh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izFke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cVu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djsa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A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" y="0"/>
            <a:ext cx="5974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;</a:t>
            </a:r>
            <a:r>
              <a:rPr lang="en-US" sz="4000" b="1" dirty="0" err="1">
                <a:solidFill>
                  <a:srgbClr val="C00000"/>
                </a:solidFill>
                <a:latin typeface="Kruti Dev 010" pitchFamily="2" charset="0"/>
              </a:rPr>
              <a:t>fn</a:t>
            </a:r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ruti Dev 010" pitchFamily="2" charset="0"/>
              </a:rPr>
              <a:t>cPps</a:t>
            </a:r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tUe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?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kj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ij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gqvk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gS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\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820" t="11051" r="4103" b="8424"/>
          <a:stretch/>
        </p:blipFill>
        <p:spPr bwMode="auto">
          <a:xfrm>
            <a:off x="597309" y="707886"/>
            <a:ext cx="11393130" cy="586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5226829" y="1415771"/>
            <a:ext cx="6527636" cy="2503085"/>
          </a:xfrm>
          <a:prstGeom prst="wedgeRoundRectCallout">
            <a:avLst>
              <a:gd name="adj1" fmla="val -70085"/>
              <a:gd name="adj2" fmla="val -878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;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fdlh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txg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gqvk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p;fur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djrs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, ml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LFkku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irk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ftyk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izns”k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o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fiudksM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lfgr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iw.kZ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fooj.k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  <a:p>
            <a:pPr algn="just"/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080" y="0"/>
            <a:ext cx="8278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;</a:t>
            </a:r>
            <a:r>
              <a:rPr lang="en-US" sz="4000" b="1" dirty="0" err="1">
                <a:solidFill>
                  <a:srgbClr val="C00000"/>
                </a:solidFill>
                <a:latin typeface="Kruti Dev 010" pitchFamily="2" charset="0"/>
              </a:rPr>
              <a:t>fn</a:t>
            </a:r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Kruti Dev 010" pitchFamily="2" charset="0"/>
              </a:rPr>
              <a:t>cPps</a:t>
            </a:r>
            <a:r>
              <a:rPr lang="en-US" sz="4000" b="1" dirty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dk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tUe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fdlh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vU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;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LFkku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ij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gqvk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gS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\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7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795"/>
            <a:ext cx="12192000" cy="5590949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220886" y="3072577"/>
            <a:ext cx="6527636" cy="2503085"/>
          </a:xfrm>
          <a:prstGeom prst="wedgeRoundRectCallout">
            <a:avLst>
              <a:gd name="adj1" fmla="val 69552"/>
              <a:gd name="adj2" fmla="val -878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xksn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, x,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iathdj.k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djrs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le;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ckr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/;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ku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j[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kuk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gksxk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ge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'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kq#vkr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] ¼fn[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kk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, x, vuqlkj½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gkse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LØhu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cFkZ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VSc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varxZr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&amp;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jftLVªs'ku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v‚Q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vM‚IVsM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pkbYM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&amp;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pqu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ysaxs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" y="0"/>
            <a:ext cx="49327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cPpk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xksn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ysus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dh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fLFkfr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Kruti Dev 010" pitchFamily="2" charset="0"/>
              </a:rPr>
              <a:t>esa</a:t>
            </a:r>
            <a:r>
              <a:rPr lang="en-US" sz="4000" b="1" dirty="0" smtClean="0">
                <a:solidFill>
                  <a:srgbClr val="C00000"/>
                </a:solidFill>
                <a:latin typeface="Kruti Dev 010" pitchFamily="2" charset="0"/>
              </a:rPr>
              <a:t>!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1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63" t="13387" r="4862" b="19449"/>
          <a:stretch/>
        </p:blipFill>
        <p:spPr>
          <a:xfrm>
            <a:off x="40943" y="750626"/>
            <a:ext cx="11928144" cy="4913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879" y="111450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 – 2  STATISTICAL INFORMATION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484912" y="2743200"/>
            <a:ext cx="6299201" cy="1553029"/>
          </a:xfrm>
          <a:prstGeom prst="wedgeRectCallout">
            <a:avLst>
              <a:gd name="adj1" fmla="val -11062"/>
              <a:gd name="adj2" fmla="val -10780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Kruti Dev 010" pitchFamily="2" charset="0"/>
              </a:rPr>
              <a:t>LVsi&amp;22</a:t>
            </a:r>
            <a:r>
              <a:rPr lang="en-US" sz="3600" b="1" u="sng" dirty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¡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fuokl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“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kgj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;k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xkao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fooj.k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fyLV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vuqlkj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djsaA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1731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63" t="13387" r="4862" b="19449"/>
          <a:stretch/>
        </p:blipFill>
        <p:spPr>
          <a:xfrm>
            <a:off x="40943" y="750626"/>
            <a:ext cx="11928144" cy="4913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879" y="111450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 – 2  STATISTICAL INFORMATION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879" y="2326375"/>
            <a:ext cx="11793208" cy="1422665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3198478" y="3962400"/>
            <a:ext cx="8253293" cy="1817377"/>
          </a:xfrm>
          <a:prstGeom prst="wedgeRectCallout">
            <a:avLst>
              <a:gd name="adj1" fmla="val -60413"/>
              <a:gd name="adj2" fmla="val -11649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>
                <a:solidFill>
                  <a:srgbClr val="FF0000"/>
                </a:solidFill>
                <a:latin typeface="Kruti Dev 010" pitchFamily="2" charset="0"/>
              </a:rPr>
              <a:t>LVsi&amp;23</a:t>
            </a:r>
            <a:r>
              <a:rPr lang="en-US" sz="3600" b="1" u="sng" dirty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ekrk&amp;firk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/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keZ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] “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kSf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{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ksX;rk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,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O;olk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fooj.k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998857" y="2859315"/>
            <a:ext cx="522514" cy="110308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068457" y="2728686"/>
            <a:ext cx="1079161" cy="141210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36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63" t="13387" r="4862" b="19449"/>
          <a:stretch/>
        </p:blipFill>
        <p:spPr>
          <a:xfrm>
            <a:off x="40943" y="750626"/>
            <a:ext cx="11928144" cy="4913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879" y="111450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 – 2  STATISTICAL INFORMATION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879" y="3521867"/>
            <a:ext cx="11793208" cy="2257910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1108421" y="1227558"/>
            <a:ext cx="10444950" cy="1817377"/>
          </a:xfrm>
          <a:prstGeom prst="wedgeRectCallout">
            <a:avLst>
              <a:gd name="adj1" fmla="val -42209"/>
              <a:gd name="adj2" fmla="val 11192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u="sng" dirty="0">
                <a:solidFill>
                  <a:srgbClr val="FF0000"/>
                </a:solidFill>
                <a:latin typeface="Kruti Dev 010" pitchFamily="2" charset="0"/>
              </a:rPr>
              <a:t>LVsi&amp;24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vU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; 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lwpuk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%</a:t>
            </a:r>
            <a:r>
              <a:rPr lang="en-US" sz="3600" b="1" dirty="0">
                <a:solidFill>
                  <a:schemeClr val="tx1"/>
                </a:solidFill>
                <a:latin typeface="Kruti Dev 014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blds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vUrxZr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¡ ds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fookg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o"kZ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ds le;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ek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¡ dh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mez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vc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rd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bl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lfgr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eka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thfor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iSnk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cPpksa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dh la[;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k ls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lEcfU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fooj.k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28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368799" y="4343748"/>
            <a:ext cx="7600287" cy="2221028"/>
          </a:xfrm>
          <a:prstGeom prst="wedgeRoundRectCallout">
            <a:avLst>
              <a:gd name="adj1" fmla="val -62385"/>
              <a:gd name="adj2" fmla="val -1219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LVsi&amp;25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ftl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izfØ;k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¼ukeZy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vkWijs”ku½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ftlds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}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kjk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¼nkbZ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MkDVj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ulZ½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gqvk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] ls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lacaf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lwpuk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7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71" t="26073" r="12728" b="23741"/>
          <a:stretch/>
        </p:blipFill>
        <p:spPr>
          <a:xfrm>
            <a:off x="186736" y="1209017"/>
            <a:ext cx="11732846" cy="440801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441372" y="1774011"/>
            <a:ext cx="3875314" cy="2537460"/>
          </a:xfrm>
          <a:prstGeom prst="wedgeRoundRectCallout">
            <a:avLst>
              <a:gd name="adj1" fmla="val 89783"/>
              <a:gd name="adj2" fmla="val -709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3500" b="1" u="sng" dirty="0" smtClean="0">
                <a:solidFill>
                  <a:srgbClr val="FF0000"/>
                </a:solidFill>
                <a:latin typeface="Kruti Dev 010" pitchFamily="2" charset="0"/>
              </a:rPr>
              <a:t>LVsi&amp;2</a:t>
            </a:r>
            <a:r>
              <a:rPr lang="en-US" sz="35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USER ID, Password </a:t>
            </a:r>
            <a:r>
              <a:rPr lang="en-US" sz="3500" dirty="0" smtClean="0">
                <a:solidFill>
                  <a:schemeClr val="tx1"/>
                </a:solidFill>
                <a:latin typeface="Kruti Dev 010" pitchFamily="2" charset="0"/>
              </a:rPr>
              <a:t>,</a:t>
            </a:r>
            <a:r>
              <a:rPr lang="en-US" sz="3500" dirty="0" err="1" smtClean="0">
                <a:solidFill>
                  <a:schemeClr val="tx1"/>
                </a:solidFill>
                <a:latin typeface="Kruti Dev 010" pitchFamily="2" charset="0"/>
              </a:rPr>
              <a:t>oa</a:t>
            </a:r>
            <a:r>
              <a:rPr lang="en-US" sz="35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CAPTCHA Code</a:t>
            </a:r>
            <a:endParaRPr lang="en-US" sz="2800" dirty="0" smtClean="0">
              <a:solidFill>
                <a:schemeClr val="tx1"/>
              </a:solidFill>
              <a:latin typeface="Kruti Dev 010" pitchFamily="2" charset="0"/>
            </a:endParaRPr>
          </a:p>
          <a:p>
            <a:r>
              <a:rPr lang="en-US" sz="3500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endParaRPr lang="en-US" sz="3500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35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184571" y="3396343"/>
            <a:ext cx="2510972" cy="7257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757695" y="1846581"/>
            <a:ext cx="2940819" cy="358176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85329" cy="10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9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7" t="23088" r="4966" b="15719"/>
          <a:stretch/>
        </p:blipFill>
        <p:spPr>
          <a:xfrm>
            <a:off x="54591" y="1460310"/>
            <a:ext cx="11900848" cy="447646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363199" y="1460311"/>
            <a:ext cx="7410002" cy="1647968"/>
          </a:xfrm>
          <a:prstGeom prst="wedgeRoundRectCallout">
            <a:avLst>
              <a:gd name="adj1" fmla="val -57048"/>
              <a:gd name="adj2" fmla="val 10321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LVsi&amp;26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lwpuk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izi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rFkk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lEcfU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leLr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izi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=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viyksM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djsaxs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¼Qkby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dqy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lkbt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08 ,e-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ch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- ls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vf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kd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gksuk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pkfg,A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57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7" t="23088" r="4966" b="15719"/>
          <a:stretch/>
        </p:blipFill>
        <p:spPr>
          <a:xfrm>
            <a:off x="54591" y="1460310"/>
            <a:ext cx="11900848" cy="447646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126905" y="3309257"/>
            <a:ext cx="7397438" cy="2133599"/>
          </a:xfrm>
          <a:prstGeom prst="wedgeRoundRectCallout">
            <a:avLst>
              <a:gd name="adj1" fmla="val -76240"/>
              <a:gd name="adj2" fmla="val 3591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LVsi&amp;27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lEcfU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dksbZ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egRoiw.kZ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fcUnq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[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kuk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pkgas</a:t>
            </a:r>
            <a:r>
              <a:rPr lang="en-US" sz="28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mls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gka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[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ksaA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;g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tkudkjh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izek.k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fgLlk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gksrh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mlesa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ntZ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tkrh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blds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vykok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le;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Hkh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gka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ntZ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fd;k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tk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ldrk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28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9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7" t="23088" r="4966" b="15719"/>
          <a:stretch/>
        </p:blipFill>
        <p:spPr>
          <a:xfrm>
            <a:off x="115551" y="54217"/>
            <a:ext cx="11900848" cy="5220496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782423" y="1910079"/>
            <a:ext cx="7785463" cy="1486264"/>
          </a:xfrm>
          <a:prstGeom prst="wedgeRoundRectCallout">
            <a:avLst>
              <a:gd name="adj1" fmla="val -28499"/>
              <a:gd name="adj2" fmla="val 14774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Kruti Dev 010" pitchFamily="2" charset="0"/>
              </a:rPr>
              <a:t>LVsi&amp;28</a:t>
            </a:r>
            <a:r>
              <a:rPr lang="en-US" sz="40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leLr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lwpuk,a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lgh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gksus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40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ruti Dev 010" pitchFamily="2" charset="0"/>
              </a:rPr>
              <a:t>djsaaA</a:t>
            </a:r>
            <a:endParaRPr lang="en-US" sz="40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0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229" y="232229"/>
            <a:ext cx="5244338" cy="6429827"/>
            <a:chOff x="589935" y="412954"/>
            <a:chExt cx="4320945" cy="51619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935" y="412954"/>
              <a:ext cx="4320945" cy="516193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52599" y="5249605"/>
              <a:ext cx="997807" cy="2490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CONFIRM</a:t>
              </a:r>
              <a:endParaRPr lang="en-US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41645" y="5249605"/>
              <a:ext cx="997807" cy="2490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EDIT</a:t>
              </a:r>
              <a:endParaRPr lang="en-US" sz="1400" dirty="0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5476568" y="1045029"/>
            <a:ext cx="6265490" cy="4818741"/>
          </a:xfrm>
          <a:prstGeom prst="wedgeRoundRectCallout">
            <a:avLst>
              <a:gd name="adj1" fmla="val -95084"/>
              <a:gd name="adj2" fmla="val 6147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Kruti Dev 010" pitchFamily="2" charset="0"/>
              </a:rPr>
              <a:t>LVsi&amp;29</a:t>
            </a:r>
            <a:r>
              <a:rPr lang="en-US" sz="36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leLr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lwpuk,a</a:t>
            </a:r>
            <a:r>
              <a:rPr lang="en-US" sz="36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Hkyh&amp;Hkkafr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&lt;+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ysa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]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lgh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gksus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djsa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vFkok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;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fn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dksbZ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lwpuk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lgh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ugha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rks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mls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la”kksf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djus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ds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fy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djsa</a:t>
            </a:r>
            <a:r>
              <a:rPr lang="en-US" sz="3600" b="1" dirty="0" err="1">
                <a:solidFill>
                  <a:schemeClr val="tx1"/>
                </a:solidFill>
                <a:latin typeface="Kruti Dev 010" pitchFamily="2" charset="0"/>
              </a:rPr>
              <a:t>A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8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3" t="48165" r="4374" b="14732"/>
          <a:stretch/>
        </p:blipFill>
        <p:spPr>
          <a:xfrm>
            <a:off x="459014" y="1197428"/>
            <a:ext cx="11347687" cy="256902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349567" y="1498600"/>
            <a:ext cx="6359833" cy="1464128"/>
          </a:xfrm>
          <a:prstGeom prst="wedgeRoundRectCallout">
            <a:avLst>
              <a:gd name="adj1" fmla="val -90765"/>
              <a:gd name="adj2" fmla="val 8032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LVsi&amp;30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lwpuk,a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fd;s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tkus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fLFkfr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la”kksf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/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kr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izi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= dh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LdSu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dkih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viyksM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djrs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djsaaA</a:t>
            </a:r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95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44" t="30055" r="27647" b="15088"/>
          <a:stretch/>
        </p:blipFill>
        <p:spPr bwMode="auto">
          <a:xfrm>
            <a:off x="776604" y="801370"/>
            <a:ext cx="10546715" cy="5066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4963486" y="3098800"/>
            <a:ext cx="6359833" cy="1464128"/>
          </a:xfrm>
          <a:prstGeom prst="wedgeRoundRectCallout">
            <a:avLst>
              <a:gd name="adj1" fmla="val -32535"/>
              <a:gd name="adj2" fmla="val 98193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LVsi&amp;31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vkidh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leLr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lwpuk,a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lgh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gSa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vkSj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vc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vkidks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‘GENERATE CERTIFICATE’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cVu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Kruti Dev 010" pitchFamily="2" charset="0"/>
              </a:rPr>
              <a:t>djuk</a:t>
            </a:r>
            <a:r>
              <a:rPr lang="en-US" sz="3200" b="1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gSA</a:t>
            </a:r>
            <a:endParaRPr lang="en-US" sz="4800" b="1" u="sng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33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177" y="458152"/>
            <a:ext cx="4884103" cy="530256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557846" y="3109436"/>
            <a:ext cx="6359833" cy="1464128"/>
          </a:xfrm>
          <a:prstGeom prst="wedgeRoundRectCallout">
            <a:avLst>
              <a:gd name="adj1" fmla="val -58655"/>
              <a:gd name="adj2" fmla="val -39205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Kruti Dev 010" pitchFamily="2" charset="0"/>
              </a:rPr>
              <a:t>LVsi&amp;32</a:t>
            </a:r>
            <a:r>
              <a:rPr lang="en-US" sz="32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fy;s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cPps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izek.k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rS;kj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vc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vki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bldk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fizaV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ysrs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gq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ykHkkFkhZ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dks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miyC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/k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djk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ldrs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gSaA</a:t>
            </a:r>
            <a:endParaRPr lang="en-US" sz="4800" b="1" u="sng" dirty="0">
              <a:solidFill>
                <a:schemeClr val="tx1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56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8320" y="3830320"/>
            <a:ext cx="58256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</a:rPr>
              <a:t>Thank you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0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706" b="5563"/>
          <a:stretch/>
        </p:blipFill>
        <p:spPr>
          <a:xfrm>
            <a:off x="240532" y="1001543"/>
            <a:ext cx="11434135" cy="5254114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4383314" y="2359870"/>
            <a:ext cx="3415894" cy="2537460"/>
          </a:xfrm>
          <a:prstGeom prst="wedgeRoundRectCallout">
            <a:avLst>
              <a:gd name="adj1" fmla="val 78433"/>
              <a:gd name="adj2" fmla="val -57428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3500" b="1" u="sng" dirty="0" smtClean="0">
                <a:solidFill>
                  <a:srgbClr val="FF0000"/>
                </a:solidFill>
                <a:latin typeface="Kruti Dev 010" pitchFamily="2" charset="0"/>
              </a:rPr>
              <a:t>LVsi&amp;3</a:t>
            </a:r>
            <a:endParaRPr lang="en-US" sz="3500" b="1" u="sng" dirty="0">
              <a:solidFill>
                <a:srgbClr val="FF0000"/>
              </a:solidFill>
              <a:latin typeface="Kruti Dev 010" pitchFamily="2" charset="0"/>
            </a:endParaRPr>
          </a:p>
          <a:p>
            <a:r>
              <a:rPr lang="en-US" sz="35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Add Birth Registration</a:t>
            </a:r>
          </a:p>
          <a:p>
            <a:r>
              <a:rPr lang="en-US" sz="3500" dirty="0" err="1" smtClean="0">
                <a:solidFill>
                  <a:schemeClr val="tx1"/>
                </a:solidFill>
                <a:latin typeface="Kruti Dev 010" pitchFamily="2" charset="0"/>
              </a:rPr>
              <a:t>cVu</a:t>
            </a:r>
            <a:r>
              <a:rPr lang="en-US" sz="35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5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500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500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endParaRPr lang="en-US" sz="3500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35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0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" t="13946" r="1399" b="12733"/>
          <a:stretch/>
        </p:blipFill>
        <p:spPr>
          <a:xfrm>
            <a:off x="339463" y="886882"/>
            <a:ext cx="11423176" cy="478604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85562" y="1912390"/>
            <a:ext cx="4664338" cy="1199110"/>
          </a:xfrm>
          <a:prstGeom prst="wedgeRoundRectCallout">
            <a:avLst>
              <a:gd name="adj1" fmla="val 24719"/>
              <a:gd name="adj2" fmla="val 74227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Kruti Dev 010" pitchFamily="2" charset="0"/>
              </a:rPr>
              <a:t>LVsi&amp;4</a:t>
            </a:r>
            <a:r>
              <a:rPr lang="en-US" sz="2800" b="1" u="sng" dirty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 Primary Language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Hindi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32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endParaRPr lang="en-US" sz="3200" b="1" dirty="0" smtClean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62" y="138746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Step – 1: BIRTH REGISTRATION (FORM-1)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9585" y="3449955"/>
            <a:ext cx="6891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HINDI</a:t>
            </a:r>
            <a:endParaRPr lang="en-US" sz="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81060" y="3449955"/>
            <a:ext cx="9439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ENGLISH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xmlns="" val="29309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" t="13946" r="1399" b="12733"/>
          <a:stretch/>
        </p:blipFill>
        <p:spPr>
          <a:xfrm>
            <a:off x="339463" y="886882"/>
            <a:ext cx="11423176" cy="478604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85562" y="138746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 REGISTRATION (FORM-1)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81060" y="3449955"/>
            <a:ext cx="9439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ENGLISH</a:t>
            </a:r>
            <a:endParaRPr lang="en-US" sz="6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697220" y="1478280"/>
            <a:ext cx="5943600" cy="1240283"/>
          </a:xfrm>
          <a:prstGeom prst="wedgeRoundRectCallout">
            <a:avLst>
              <a:gd name="adj1" fmla="val 7328"/>
              <a:gd name="adj2" fmla="val 116085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u="sng" dirty="0" smtClean="0">
              <a:solidFill>
                <a:schemeClr val="tx1"/>
              </a:solidFill>
              <a:latin typeface="Kruti Dev 060 " pitchFamily="2" charset="0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latin typeface="Kruti Dev 010" pitchFamily="2" charset="0"/>
              </a:rPr>
              <a:t>LVsi&amp;5</a:t>
            </a:r>
            <a:r>
              <a:rPr lang="en-US" sz="2800" b="1" u="sng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Secondary Language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ij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fDyd</a:t>
            </a:r>
            <a:r>
              <a:rPr lang="en-US" sz="28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endParaRPr lang="en-US" sz="2800" b="1" dirty="0">
              <a:solidFill>
                <a:schemeClr val="tx1"/>
              </a:solidFill>
              <a:latin typeface="Kruti Dev 010" pitchFamily="2" charset="0"/>
            </a:endParaRPr>
          </a:p>
          <a:p>
            <a:endParaRPr lang="en-US" sz="32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9585" y="3449955"/>
            <a:ext cx="689134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dirty="0" smtClean="0"/>
              <a:t>HINDI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xmlns="" val="393671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" t="13946" r="1399" b="12733"/>
          <a:stretch/>
        </p:blipFill>
        <p:spPr>
          <a:xfrm>
            <a:off x="339463" y="886882"/>
            <a:ext cx="11423176" cy="4786042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08948" y="1937706"/>
            <a:ext cx="5688652" cy="1135694"/>
          </a:xfrm>
          <a:prstGeom prst="wedgeRoundRectCallout">
            <a:avLst>
              <a:gd name="adj1" fmla="val 18973"/>
              <a:gd name="adj2" fmla="val 127404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Kruti Dev 010" pitchFamily="2" charset="0"/>
              </a:rPr>
              <a:t>LVsi&amp;6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loZizFke</a:t>
            </a:r>
            <a:r>
              <a:rPr lang="en-US" sz="3600" b="1" dirty="0" smtClean="0">
                <a:solidFill>
                  <a:schemeClr val="tx1"/>
                </a:solidFill>
                <a:latin typeface="Kruti Dev 060 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 No. 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dh “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kq:vkr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01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ls </a:t>
            </a:r>
            <a:r>
              <a:rPr lang="en-US" sz="3600" b="1" dirty="0" err="1" smtClean="0">
                <a:solidFill>
                  <a:schemeClr val="tx1"/>
                </a:solidFill>
                <a:latin typeface="Kruti Dev 010" pitchFamily="2" charset="0"/>
              </a:rPr>
              <a:t>djsaA</a:t>
            </a:r>
            <a:r>
              <a:rPr lang="en-US" sz="36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36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62" y="138746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 REGISTRATION (FORM-1)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" t="13946" r="1399" b="12733"/>
          <a:stretch/>
        </p:blipFill>
        <p:spPr>
          <a:xfrm>
            <a:off x="339463" y="886882"/>
            <a:ext cx="11423176" cy="4786042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791657" y="4861560"/>
            <a:ext cx="4528782" cy="1264919"/>
          </a:xfrm>
          <a:prstGeom prst="wedgeRoundRectCallout">
            <a:avLst>
              <a:gd name="adj1" fmla="val -11632"/>
              <a:gd name="adj2" fmla="val -110421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u="sng" dirty="0">
                <a:solidFill>
                  <a:srgbClr val="FF0000"/>
                </a:solidFill>
                <a:latin typeface="Kruti Dev 010" pitchFamily="2" charset="0"/>
              </a:rPr>
              <a:t>LVsi&amp;7</a:t>
            </a:r>
            <a:r>
              <a:rPr lang="en-US" sz="4000" b="1" u="sng" dirty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fjiksfVZax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dh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frfFk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r>
              <a:rPr lang="en-US" sz="40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4000" b="1" u="sng" dirty="0">
              <a:solidFill>
                <a:schemeClr val="tx1"/>
              </a:solidFill>
              <a:latin typeface="Kruti Dev 01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62" y="138746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 REGISTRATION (FORM-1)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1" t="13946" r="1399" b="12733"/>
          <a:stretch/>
        </p:blipFill>
        <p:spPr>
          <a:xfrm>
            <a:off x="339463" y="886882"/>
            <a:ext cx="11423176" cy="478604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223448" y="4140201"/>
            <a:ext cx="5777552" cy="647700"/>
          </a:xfrm>
          <a:prstGeom prst="wedgeRoundRectCallout">
            <a:avLst>
              <a:gd name="adj1" fmla="val -37904"/>
              <a:gd name="adj2" fmla="val 117136"/>
              <a:gd name="adj3" fmla="val 166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u="sng" dirty="0" smtClean="0">
                <a:solidFill>
                  <a:srgbClr val="FF0000"/>
                </a:solidFill>
                <a:latin typeface="Kruti Dev 010" pitchFamily="2" charset="0"/>
              </a:rPr>
              <a:t>LVsi&amp;8</a:t>
            </a:r>
            <a:r>
              <a:rPr lang="en-US" sz="4400" b="1" u="sng" dirty="0" smtClean="0">
                <a:solidFill>
                  <a:srgbClr val="FF0000"/>
                </a:solidFill>
                <a:latin typeface="Kruti Dev 040 Wide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tUe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frfFk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Kruti Dev 010" pitchFamily="2" charset="0"/>
              </a:rPr>
              <a:t>HkjsaA</a:t>
            </a:r>
            <a:r>
              <a:rPr lang="en-US" sz="4400" b="1" dirty="0" smtClean="0">
                <a:solidFill>
                  <a:schemeClr val="tx1"/>
                </a:solidFill>
                <a:latin typeface="Kruti Dev 010" pitchFamily="2" charset="0"/>
              </a:rPr>
              <a:t> </a:t>
            </a:r>
            <a:endParaRPr lang="en-US" sz="4400" b="1" u="sng" dirty="0">
              <a:solidFill>
                <a:schemeClr val="tx1"/>
              </a:solidFill>
              <a:latin typeface="Kruti Dev 060 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5562" y="138746"/>
            <a:ext cx="8272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BIRTH REGISTRATION (FORM-1)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859</TotalTime>
  <Words>824</Words>
  <Application>Microsoft Office PowerPoint</Application>
  <PresentationFormat>Custom</PresentationFormat>
  <Paragraphs>83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Facet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sunil</cp:lastModifiedBy>
  <cp:revision>52</cp:revision>
  <dcterms:created xsi:type="dcterms:W3CDTF">2019-07-16T09:55:21Z</dcterms:created>
  <dcterms:modified xsi:type="dcterms:W3CDTF">2019-12-20T09:24:13Z</dcterms:modified>
</cp:coreProperties>
</file>